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3" r:id="rId11"/>
    <p:sldId id="264" r:id="rId12"/>
    <p:sldId id="267" r:id="rId13"/>
  </p:sldIdLst>
  <p:sldSz cx="9144000" cy="5143500" type="screen16x9"/>
  <p:notesSz cx="6858000" cy="9144000"/>
  <p:embeddedFontLst>
    <p:embeddedFont>
      <p:font typeface="Merriweather" panose="020B0604020202020204" charset="0"/>
      <p:regular r:id="rId15"/>
      <p:bold r:id="rId16"/>
      <p:italic r:id="rId17"/>
      <p:boldItalic r:id="rId18"/>
    </p:embeddedFont>
    <p:embeddedFont>
      <p:font typeface="Open Sans" panose="020B0604020202020204" charset="0"/>
      <p:regular r:id="rId19"/>
      <p:bold r:id="rId20"/>
      <p:italic r:id="rId21"/>
      <p:boldItalic r:id="rId22"/>
    </p:embeddedFont>
    <p:embeddedFont>
      <p:font typeface="PT Sans Narrow" panose="020B0604020202020204" charset="0"/>
      <p:regular r:id="rId23"/>
      <p:bold r:id="rId24"/>
    </p:embeddedFont>
    <p:embeddedFont>
      <p:font typeface="Roboto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1FB730-5BF3-47A4-B7BE-EABBA78DD248}" v="356" dt="2020-11-16T06:21:29.439"/>
    <p1510:client id="{EA13975F-D55A-8C4F-85FC-7DFDC19D4F77}" v="8" dt="2020-11-16T06:24:52.9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9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 Zhang" userId="47bc898d-190f-49a5-8c47-482aa13c995f" providerId="ADAL" clId="{EA13975F-D55A-8C4F-85FC-7DFDC19D4F77}"/>
    <pc:docChg chg="custSel modSld">
      <pc:chgData name="Shi Zhang" userId="47bc898d-190f-49a5-8c47-482aa13c995f" providerId="ADAL" clId="{EA13975F-D55A-8C4F-85FC-7DFDC19D4F77}" dt="2020-11-16T06:24:52.941" v="7"/>
      <pc:docMkLst>
        <pc:docMk/>
      </pc:docMkLst>
      <pc:sldChg chg="addSp delSp modSp modTransition modAnim">
        <pc:chgData name="Shi Zhang" userId="47bc898d-190f-49a5-8c47-482aa13c995f" providerId="ADAL" clId="{EA13975F-D55A-8C4F-85FC-7DFDC19D4F77}" dt="2020-11-16T06:24:52.941" v="7"/>
        <pc:sldMkLst>
          <pc:docMk/>
          <pc:sldMk cId="0" sldId="256"/>
        </pc:sldMkLst>
        <pc:picChg chg="add mod">
          <ac:chgData name="Shi Zhang" userId="47bc898d-190f-49a5-8c47-482aa13c995f" providerId="ADAL" clId="{EA13975F-D55A-8C4F-85FC-7DFDC19D4F77}" dt="2020-11-16T06:24:52.941" v="7"/>
          <ac:picMkLst>
            <pc:docMk/>
            <pc:sldMk cId="0" sldId="256"/>
            <ac:picMk id="2" creationId="{6082F389-29BC-FE4B-A0B0-67757606EFC7}"/>
          </ac:picMkLst>
        </pc:picChg>
        <pc:picChg chg="add del">
          <ac:chgData name="Shi Zhang" userId="47bc898d-190f-49a5-8c47-482aa13c995f" providerId="ADAL" clId="{EA13975F-D55A-8C4F-85FC-7DFDC19D4F77}" dt="2020-11-16T06:24:52.941" v="7"/>
          <ac:picMkLst>
            <pc:docMk/>
            <pc:sldMk cId="0" sldId="256"/>
            <ac:picMk id="3" creationId="{D7C24D7A-DA9B-4B55-906F-6A88391FE5D8}"/>
          </ac:picMkLst>
        </pc:picChg>
      </pc:sldChg>
      <pc:sldChg chg="addSp delSp modSp mod modTransition delAnim">
        <pc:chgData name="Shi Zhang" userId="47bc898d-190f-49a5-8c47-482aa13c995f" providerId="ADAL" clId="{EA13975F-D55A-8C4F-85FC-7DFDC19D4F77}" dt="2020-11-16T06:07:22.878" v="4"/>
        <pc:sldMkLst>
          <pc:docMk/>
          <pc:sldMk cId="0" sldId="263"/>
        </pc:sldMkLst>
        <pc:picChg chg="add del mod">
          <ac:chgData name="Shi Zhang" userId="47bc898d-190f-49a5-8c47-482aa13c995f" providerId="ADAL" clId="{EA13975F-D55A-8C4F-85FC-7DFDC19D4F77}" dt="2020-11-16T06:05:33.047" v="3" actId="478"/>
          <ac:picMkLst>
            <pc:docMk/>
            <pc:sldMk cId="0" sldId="263"/>
            <ac:picMk id="2" creationId="{B67B972C-60CD-CB43-9D33-14427D384CB7}"/>
          </ac:picMkLst>
        </pc:picChg>
        <pc:picChg chg="add mod">
          <ac:chgData name="Shi Zhang" userId="47bc898d-190f-49a5-8c47-482aa13c995f" providerId="ADAL" clId="{EA13975F-D55A-8C4F-85FC-7DFDC19D4F77}" dt="2020-11-16T06:07:22.878" v="4"/>
          <ac:picMkLst>
            <pc:docMk/>
            <pc:sldMk cId="0" sldId="263"/>
            <ac:picMk id="3" creationId="{FD5C9C03-0EE2-114D-AF72-D012301DF1EA}"/>
          </ac:picMkLst>
        </pc:picChg>
      </pc:sldChg>
      <pc:sldChg chg="addSp modSp modTransition">
        <pc:chgData name="Shi Zhang" userId="47bc898d-190f-49a5-8c47-482aa13c995f" providerId="ADAL" clId="{EA13975F-D55A-8C4F-85FC-7DFDC19D4F77}" dt="2020-11-16T06:11:13.905" v="5"/>
        <pc:sldMkLst>
          <pc:docMk/>
          <pc:sldMk cId="0" sldId="264"/>
        </pc:sldMkLst>
        <pc:picChg chg="add mod">
          <ac:chgData name="Shi Zhang" userId="47bc898d-190f-49a5-8c47-482aa13c995f" providerId="ADAL" clId="{EA13975F-D55A-8C4F-85FC-7DFDC19D4F77}" dt="2020-11-16T06:11:13.905" v="5"/>
          <ac:picMkLst>
            <pc:docMk/>
            <pc:sldMk cId="0" sldId="264"/>
            <ac:picMk id="2" creationId="{936F01BC-3820-7A41-9BCD-C651E5CCF12F}"/>
          </ac:picMkLst>
        </pc:picChg>
      </pc:sldChg>
    </pc:docChg>
  </pc:docChgLst>
  <pc:docChgLst>
    <pc:chgData name="Husain Ghazi Aldawood" userId="504a535d-0080-4793-8f90-caa1b922a905" providerId="ADAL" clId="{511FB730-5BF3-47A4-B7BE-EABBA78DD248}"/>
    <pc:docChg chg="custSel modSld">
      <pc:chgData name="Husain Ghazi Aldawood" userId="504a535d-0080-4793-8f90-caa1b922a905" providerId="ADAL" clId="{511FB730-5BF3-47A4-B7BE-EABBA78DD248}" dt="2020-11-16T06:17:13.805" v="35"/>
      <pc:docMkLst>
        <pc:docMk/>
      </pc:docMkLst>
      <pc:sldChg chg="addSp delSp modSp mod delAnim">
        <pc:chgData name="Husain Ghazi Aldawood" userId="504a535d-0080-4793-8f90-caa1b922a905" providerId="ADAL" clId="{511FB730-5BF3-47A4-B7BE-EABBA78DD248}" dt="2020-11-16T05:52:27.715" v="4"/>
        <pc:sldMkLst>
          <pc:docMk/>
          <pc:sldMk cId="0" sldId="256"/>
        </pc:sldMkLst>
        <pc:picChg chg="add del mod">
          <ac:chgData name="Husain Ghazi Aldawood" userId="504a535d-0080-4793-8f90-caa1b922a905" providerId="ADAL" clId="{511FB730-5BF3-47A4-B7BE-EABBA78DD248}" dt="2020-11-16T05:44:00.198" v="3" actId="478"/>
          <ac:picMkLst>
            <pc:docMk/>
            <pc:sldMk cId="0" sldId="256"/>
            <ac:picMk id="2" creationId="{9312C544-9BBF-43C5-BD41-1766BAEDDE3B}"/>
          </ac:picMkLst>
        </pc:picChg>
        <pc:picChg chg="add mod">
          <ac:chgData name="Husain Ghazi Aldawood" userId="504a535d-0080-4793-8f90-caa1b922a905" providerId="ADAL" clId="{511FB730-5BF3-47A4-B7BE-EABBA78DD248}" dt="2020-11-16T05:52:27.715" v="4"/>
          <ac:picMkLst>
            <pc:docMk/>
            <pc:sldMk cId="0" sldId="256"/>
            <ac:picMk id="3" creationId="{D7C24D7A-DA9B-4B55-906F-6A88391FE5D8}"/>
          </ac:picMkLst>
        </pc:picChg>
      </pc:sldChg>
      <pc:sldChg chg="addSp delSp modSp mod modTransition delAnim modAnim">
        <pc:chgData name="Husain Ghazi Aldawood" userId="504a535d-0080-4793-8f90-caa1b922a905" providerId="ADAL" clId="{511FB730-5BF3-47A4-B7BE-EABBA78DD248}" dt="2020-11-16T06:09:50.738" v="24"/>
        <pc:sldMkLst>
          <pc:docMk/>
          <pc:sldMk cId="0" sldId="257"/>
        </pc:sldMkLst>
        <pc:picChg chg="add del mod">
          <ac:chgData name="Husain Ghazi Aldawood" userId="504a535d-0080-4793-8f90-caa1b922a905" providerId="ADAL" clId="{511FB730-5BF3-47A4-B7BE-EABBA78DD248}" dt="2020-11-16T06:01:58.323" v="16"/>
          <ac:picMkLst>
            <pc:docMk/>
            <pc:sldMk cId="0" sldId="257"/>
            <ac:picMk id="2" creationId="{7323D4B7-4946-409D-BCF0-E6FDB2220567}"/>
          </ac:picMkLst>
        </pc:picChg>
        <pc:picChg chg="add del mod">
          <ac:chgData name="Husain Ghazi Aldawood" userId="504a535d-0080-4793-8f90-caa1b922a905" providerId="ADAL" clId="{511FB730-5BF3-47A4-B7BE-EABBA78DD248}" dt="2020-11-16T06:02:40.337" v="18"/>
          <ac:picMkLst>
            <pc:docMk/>
            <pc:sldMk cId="0" sldId="257"/>
            <ac:picMk id="3" creationId="{9FCDA2E5-B335-403E-9961-10C5BF88B916}"/>
          </ac:picMkLst>
        </pc:picChg>
        <pc:picChg chg="add del mod">
          <ac:chgData name="Husain Ghazi Aldawood" userId="504a535d-0080-4793-8f90-caa1b922a905" providerId="ADAL" clId="{511FB730-5BF3-47A4-B7BE-EABBA78DD248}" dt="2020-11-16T06:05:07.575" v="20"/>
          <ac:picMkLst>
            <pc:docMk/>
            <pc:sldMk cId="0" sldId="257"/>
            <ac:picMk id="4" creationId="{677515C8-A4E4-4725-A529-BFE6AEA5496E}"/>
          </ac:picMkLst>
        </pc:picChg>
        <pc:picChg chg="add del mod">
          <ac:chgData name="Husain Ghazi Aldawood" userId="504a535d-0080-4793-8f90-caa1b922a905" providerId="ADAL" clId="{511FB730-5BF3-47A4-B7BE-EABBA78DD248}" dt="2020-11-16T06:06:10.666" v="23" actId="478"/>
          <ac:picMkLst>
            <pc:docMk/>
            <pc:sldMk cId="0" sldId="257"/>
            <ac:picMk id="5" creationId="{27596722-521F-40CA-BBAF-4ED0F91BE004}"/>
          </ac:picMkLst>
        </pc:picChg>
        <pc:picChg chg="add mod">
          <ac:chgData name="Husain Ghazi Aldawood" userId="504a535d-0080-4793-8f90-caa1b922a905" providerId="ADAL" clId="{511FB730-5BF3-47A4-B7BE-EABBA78DD248}" dt="2020-11-16T06:05:40.742" v="22"/>
          <ac:picMkLst>
            <pc:docMk/>
            <pc:sldMk cId="0" sldId="257"/>
            <ac:picMk id="6" creationId="{ED31B6AB-FE41-427E-B7BE-66B6D41E7155}"/>
          </ac:picMkLst>
        </pc:picChg>
        <pc:picChg chg="add mod">
          <ac:chgData name="Husain Ghazi Aldawood" userId="504a535d-0080-4793-8f90-caa1b922a905" providerId="ADAL" clId="{511FB730-5BF3-47A4-B7BE-EABBA78DD248}" dt="2020-11-16T06:09:50.738" v="24"/>
          <ac:picMkLst>
            <pc:docMk/>
            <pc:sldMk cId="0" sldId="257"/>
            <ac:picMk id="7" creationId="{FE205AD7-8D90-47B0-853B-5DCBA95D26C0}"/>
          </ac:picMkLst>
        </pc:picChg>
      </pc:sldChg>
      <pc:sldChg chg="addSp delSp modSp modTransition modAnim">
        <pc:chgData name="Husain Ghazi Aldawood" userId="504a535d-0080-4793-8f90-caa1b922a905" providerId="ADAL" clId="{511FB730-5BF3-47A4-B7BE-EABBA78DD248}" dt="2020-11-16T06:13:23.378" v="29"/>
        <pc:sldMkLst>
          <pc:docMk/>
          <pc:sldMk cId="0" sldId="258"/>
        </pc:sldMkLst>
        <pc:picChg chg="add del mod">
          <ac:chgData name="Husain Ghazi Aldawood" userId="504a535d-0080-4793-8f90-caa1b922a905" providerId="ADAL" clId="{511FB730-5BF3-47A4-B7BE-EABBA78DD248}" dt="2020-11-16T06:10:58.183" v="26"/>
          <ac:picMkLst>
            <pc:docMk/>
            <pc:sldMk cId="0" sldId="258"/>
            <ac:picMk id="2" creationId="{6C54A514-63FF-41E1-B313-675FD7F61A50}"/>
          </ac:picMkLst>
        </pc:picChg>
        <pc:picChg chg="add del mod">
          <ac:chgData name="Husain Ghazi Aldawood" userId="504a535d-0080-4793-8f90-caa1b922a905" providerId="ADAL" clId="{511FB730-5BF3-47A4-B7BE-EABBA78DD248}" dt="2020-11-16T06:12:11.010" v="28"/>
          <ac:picMkLst>
            <pc:docMk/>
            <pc:sldMk cId="0" sldId="258"/>
            <ac:picMk id="3" creationId="{A5760195-B3D4-4B15-AB7B-EF2B5C630B0B}"/>
          </ac:picMkLst>
        </pc:picChg>
        <pc:picChg chg="add mod">
          <ac:chgData name="Husain Ghazi Aldawood" userId="504a535d-0080-4793-8f90-caa1b922a905" providerId="ADAL" clId="{511FB730-5BF3-47A4-B7BE-EABBA78DD248}" dt="2020-11-16T06:13:23.378" v="29"/>
          <ac:picMkLst>
            <pc:docMk/>
            <pc:sldMk cId="0" sldId="258"/>
            <ac:picMk id="4" creationId="{0F7AE02F-924C-4B75-A226-1F97D6674D48}"/>
          </ac:picMkLst>
        </pc:picChg>
      </pc:sldChg>
      <pc:sldChg chg="addSp delSp modSp modTransition modAnim">
        <pc:chgData name="Husain Ghazi Aldawood" userId="504a535d-0080-4793-8f90-caa1b922a905" providerId="ADAL" clId="{511FB730-5BF3-47A4-B7BE-EABBA78DD248}" dt="2020-11-16T06:16:14.856" v="32"/>
        <pc:sldMkLst>
          <pc:docMk/>
          <pc:sldMk cId="0" sldId="259"/>
        </pc:sldMkLst>
        <pc:picChg chg="add del mod">
          <ac:chgData name="Husain Ghazi Aldawood" userId="504a535d-0080-4793-8f90-caa1b922a905" providerId="ADAL" clId="{511FB730-5BF3-47A4-B7BE-EABBA78DD248}" dt="2020-11-16T06:15:31.976" v="31"/>
          <ac:picMkLst>
            <pc:docMk/>
            <pc:sldMk cId="0" sldId="259"/>
            <ac:picMk id="2" creationId="{002B39F4-64C3-4DF7-B803-768EDB1E86A3}"/>
          </ac:picMkLst>
        </pc:picChg>
        <pc:picChg chg="add mod">
          <ac:chgData name="Husain Ghazi Aldawood" userId="504a535d-0080-4793-8f90-caa1b922a905" providerId="ADAL" clId="{511FB730-5BF3-47A4-B7BE-EABBA78DD248}" dt="2020-11-16T06:16:14.856" v="32"/>
          <ac:picMkLst>
            <pc:docMk/>
            <pc:sldMk cId="0" sldId="259"/>
            <ac:picMk id="3" creationId="{9E6993B3-90FC-4474-B693-30C6199C0078}"/>
          </ac:picMkLst>
        </pc:picChg>
      </pc:sldChg>
      <pc:sldChg chg="modSp mod">
        <pc:chgData name="Husain Ghazi Aldawood" userId="504a535d-0080-4793-8f90-caa1b922a905" providerId="ADAL" clId="{511FB730-5BF3-47A4-B7BE-EABBA78DD248}" dt="2020-11-16T05:59:49.009" v="14" actId="20577"/>
        <pc:sldMkLst>
          <pc:docMk/>
          <pc:sldMk cId="0" sldId="262"/>
        </pc:sldMkLst>
        <pc:spChg chg="mod">
          <ac:chgData name="Husain Ghazi Aldawood" userId="504a535d-0080-4793-8f90-caa1b922a905" providerId="ADAL" clId="{511FB730-5BF3-47A4-B7BE-EABBA78DD248}" dt="2020-11-16T05:59:49.009" v="14" actId="20577"/>
          <ac:spMkLst>
            <pc:docMk/>
            <pc:sldMk cId="0" sldId="262"/>
            <ac:spMk id="115" creationId="{00000000-0000-0000-0000-000000000000}"/>
          </ac:spMkLst>
        </pc:spChg>
      </pc:sldChg>
      <pc:sldChg chg="modSp mod">
        <pc:chgData name="Husain Ghazi Aldawood" userId="504a535d-0080-4793-8f90-caa1b922a905" providerId="ADAL" clId="{511FB730-5BF3-47A4-B7BE-EABBA78DD248}" dt="2020-11-16T05:59:10.296" v="7" actId="20577"/>
        <pc:sldMkLst>
          <pc:docMk/>
          <pc:sldMk cId="0" sldId="263"/>
        </pc:sldMkLst>
        <pc:spChg chg="mod">
          <ac:chgData name="Husain Ghazi Aldawood" userId="504a535d-0080-4793-8f90-caa1b922a905" providerId="ADAL" clId="{511FB730-5BF3-47A4-B7BE-EABBA78DD248}" dt="2020-11-16T05:59:10.296" v="7" actId="20577"/>
          <ac:spMkLst>
            <pc:docMk/>
            <pc:sldMk cId="0" sldId="263"/>
            <ac:spMk id="126" creationId="{00000000-0000-0000-0000-000000000000}"/>
          </ac:spMkLst>
        </pc:spChg>
      </pc:sldChg>
      <pc:sldChg chg="modSp mod">
        <pc:chgData name="Husain Ghazi Aldawood" userId="504a535d-0080-4793-8f90-caa1b922a905" providerId="ADAL" clId="{511FB730-5BF3-47A4-B7BE-EABBA78DD248}" dt="2020-11-16T05:59:19.755" v="10" actId="20577"/>
        <pc:sldMkLst>
          <pc:docMk/>
          <pc:sldMk cId="0" sldId="264"/>
        </pc:sldMkLst>
        <pc:spChg chg="mod">
          <ac:chgData name="Husain Ghazi Aldawood" userId="504a535d-0080-4793-8f90-caa1b922a905" providerId="ADAL" clId="{511FB730-5BF3-47A4-B7BE-EABBA78DD248}" dt="2020-11-16T05:59:19.755" v="10" actId="20577"/>
          <ac:spMkLst>
            <pc:docMk/>
            <pc:sldMk cId="0" sldId="264"/>
            <ac:spMk id="135" creationId="{00000000-0000-0000-0000-000000000000}"/>
          </ac:spMkLst>
        </pc:spChg>
      </pc:sldChg>
      <pc:sldChg chg="addSp delSp modSp mod delAnim modNotes">
        <pc:chgData name="Husain Ghazi Aldawood" userId="504a535d-0080-4793-8f90-caa1b922a905" providerId="ADAL" clId="{511FB730-5BF3-47A4-B7BE-EABBA78DD248}" dt="2020-11-16T05:37:50.935" v="1" actId="478"/>
        <pc:sldMkLst>
          <pc:docMk/>
          <pc:sldMk cId="0" sldId="265"/>
        </pc:sldMkLst>
        <pc:picChg chg="add del mod">
          <ac:chgData name="Husain Ghazi Aldawood" userId="504a535d-0080-4793-8f90-caa1b922a905" providerId="ADAL" clId="{511FB730-5BF3-47A4-B7BE-EABBA78DD248}" dt="2020-11-16T05:37:50.935" v="1" actId="478"/>
          <ac:picMkLst>
            <pc:docMk/>
            <pc:sldMk cId="0" sldId="265"/>
            <ac:picMk id="2" creationId="{09D46DDF-6D39-4199-8174-DEBC6DDF3EE5}"/>
          </ac:picMkLst>
        </pc:picChg>
      </pc:sldChg>
      <pc:sldChg chg="addSp delSp modSp mod modTransition modAnim">
        <pc:chgData name="Husain Ghazi Aldawood" userId="504a535d-0080-4793-8f90-caa1b922a905" providerId="ADAL" clId="{511FB730-5BF3-47A4-B7BE-EABBA78DD248}" dt="2020-11-16T06:17:13.805" v="35"/>
        <pc:sldMkLst>
          <pc:docMk/>
          <pc:sldMk cId="0" sldId="267"/>
        </pc:sldMkLst>
        <pc:spChg chg="mod">
          <ac:chgData name="Husain Ghazi Aldawood" userId="504a535d-0080-4793-8f90-caa1b922a905" providerId="ADAL" clId="{511FB730-5BF3-47A4-B7BE-EABBA78DD248}" dt="2020-11-16T05:59:39.147" v="13" actId="20577"/>
          <ac:spMkLst>
            <pc:docMk/>
            <pc:sldMk cId="0" sldId="267"/>
            <ac:spMk id="159" creationId="{00000000-0000-0000-0000-000000000000}"/>
          </ac:spMkLst>
        </pc:spChg>
        <pc:picChg chg="add del mod">
          <ac:chgData name="Husain Ghazi Aldawood" userId="504a535d-0080-4793-8f90-caa1b922a905" providerId="ADAL" clId="{511FB730-5BF3-47A4-B7BE-EABBA78DD248}" dt="2020-11-16T06:16:49.297" v="34"/>
          <ac:picMkLst>
            <pc:docMk/>
            <pc:sldMk cId="0" sldId="267"/>
            <ac:picMk id="2" creationId="{C9098351-C06F-4283-A45F-D35191834CE6}"/>
          </ac:picMkLst>
        </pc:picChg>
        <pc:picChg chg="add mod">
          <ac:chgData name="Husain Ghazi Aldawood" userId="504a535d-0080-4793-8f90-caa1b922a905" providerId="ADAL" clId="{511FB730-5BF3-47A4-B7BE-EABBA78DD248}" dt="2020-11-16T06:17:13.805" v="35"/>
          <ac:picMkLst>
            <pc:docMk/>
            <pc:sldMk cId="0" sldId="267"/>
            <ac:picMk id="3" creationId="{E1A13949-8292-4324-BEFA-E67D3438D528}"/>
          </ac:picMkLst>
        </pc:picChg>
      </pc:sldChg>
    </pc:docChg>
  </pc:docChgLst>
  <pc:docChgLst>
    <pc:chgData name="Connor T Schmerfeld" userId="8148fd34-5d23-4a95-9de9-458e29972ccd" providerId="ADAL" clId="{91FB8AD4-9E2C-4773-AF6A-84F53A0FE8E2}"/>
    <pc:docChg chg="modSld">
      <pc:chgData name="Connor T Schmerfeld" userId="8148fd34-5d23-4a95-9de9-458e29972ccd" providerId="ADAL" clId="{91FB8AD4-9E2C-4773-AF6A-84F53A0FE8E2}" dt="2020-11-16T06:11:40.757" v="14"/>
      <pc:docMkLst>
        <pc:docMk/>
      </pc:docMkLst>
      <pc:sldChg chg="addSp delSp modSp modTransition modAnim modNotes">
        <pc:chgData name="Connor T Schmerfeld" userId="8148fd34-5d23-4a95-9de9-458e29972ccd" providerId="ADAL" clId="{91FB8AD4-9E2C-4773-AF6A-84F53A0FE8E2}" dt="2020-11-16T06:00:18.294" v="10"/>
        <pc:sldMkLst>
          <pc:docMk/>
          <pc:sldMk cId="0" sldId="260"/>
        </pc:sldMkLst>
        <pc:picChg chg="add del mod">
          <ac:chgData name="Connor T Schmerfeld" userId="8148fd34-5d23-4a95-9de9-458e29972ccd" providerId="ADAL" clId="{91FB8AD4-9E2C-4773-AF6A-84F53A0FE8E2}" dt="2020-11-16T05:57:30.767" v="1"/>
          <ac:picMkLst>
            <pc:docMk/>
            <pc:sldMk cId="0" sldId="260"/>
            <ac:picMk id="2" creationId="{94C90B90-59EC-4C30-AEE1-B2D041C08D32}"/>
          </ac:picMkLst>
        </pc:picChg>
        <pc:picChg chg="add del mod">
          <ac:chgData name="Connor T Schmerfeld" userId="8148fd34-5d23-4a95-9de9-458e29972ccd" providerId="ADAL" clId="{91FB8AD4-9E2C-4773-AF6A-84F53A0FE8E2}" dt="2020-11-16T05:58:21.870" v="3"/>
          <ac:picMkLst>
            <pc:docMk/>
            <pc:sldMk cId="0" sldId="260"/>
            <ac:picMk id="3" creationId="{622AFA06-013D-4D9A-892F-EDE9A8761A78}"/>
          </ac:picMkLst>
        </pc:picChg>
        <pc:picChg chg="add del mod">
          <ac:chgData name="Connor T Schmerfeld" userId="8148fd34-5d23-4a95-9de9-458e29972ccd" providerId="ADAL" clId="{91FB8AD4-9E2C-4773-AF6A-84F53A0FE8E2}" dt="2020-11-16T05:59:04.960" v="5"/>
          <ac:picMkLst>
            <pc:docMk/>
            <pc:sldMk cId="0" sldId="260"/>
            <ac:picMk id="4" creationId="{3DB9915C-D25F-4EF4-9FEB-C09A6AFEA022}"/>
          </ac:picMkLst>
        </pc:picChg>
        <pc:picChg chg="add del mod">
          <ac:chgData name="Connor T Schmerfeld" userId="8148fd34-5d23-4a95-9de9-458e29972ccd" providerId="ADAL" clId="{91FB8AD4-9E2C-4773-AF6A-84F53A0FE8E2}" dt="2020-11-16T05:59:29.296" v="7"/>
          <ac:picMkLst>
            <pc:docMk/>
            <pc:sldMk cId="0" sldId="260"/>
            <ac:picMk id="5" creationId="{882CB7E5-AC36-4EEF-869D-8EDADDA161E1}"/>
          </ac:picMkLst>
        </pc:picChg>
        <pc:picChg chg="add del mod">
          <ac:chgData name="Connor T Schmerfeld" userId="8148fd34-5d23-4a95-9de9-458e29972ccd" providerId="ADAL" clId="{91FB8AD4-9E2C-4773-AF6A-84F53A0FE8E2}" dt="2020-11-16T05:59:55.179" v="9"/>
          <ac:picMkLst>
            <pc:docMk/>
            <pc:sldMk cId="0" sldId="260"/>
            <ac:picMk id="6" creationId="{09F25483-7553-4099-A411-03E5467FE319}"/>
          </ac:picMkLst>
        </pc:picChg>
        <pc:picChg chg="add mod">
          <ac:chgData name="Connor T Schmerfeld" userId="8148fd34-5d23-4a95-9de9-458e29972ccd" providerId="ADAL" clId="{91FB8AD4-9E2C-4773-AF6A-84F53A0FE8E2}" dt="2020-11-16T06:00:18.294" v="10"/>
          <ac:picMkLst>
            <pc:docMk/>
            <pc:sldMk cId="0" sldId="260"/>
            <ac:picMk id="7" creationId="{9E15E781-BEB6-4151-BC39-D238B82C46F9}"/>
          </ac:picMkLst>
        </pc:picChg>
      </pc:sldChg>
      <pc:sldChg chg="addSp modSp modNotes">
        <pc:chgData name="Connor T Schmerfeld" userId="8148fd34-5d23-4a95-9de9-458e29972ccd" providerId="ADAL" clId="{91FB8AD4-9E2C-4773-AF6A-84F53A0FE8E2}" dt="2020-11-16T06:06:24.634" v="11"/>
        <pc:sldMkLst>
          <pc:docMk/>
          <pc:sldMk cId="0" sldId="261"/>
        </pc:sldMkLst>
        <pc:picChg chg="add mod">
          <ac:chgData name="Connor T Schmerfeld" userId="8148fd34-5d23-4a95-9de9-458e29972ccd" providerId="ADAL" clId="{91FB8AD4-9E2C-4773-AF6A-84F53A0FE8E2}" dt="2020-11-16T06:06:24.634" v="11"/>
          <ac:picMkLst>
            <pc:docMk/>
            <pc:sldMk cId="0" sldId="261"/>
            <ac:picMk id="2" creationId="{C13F48F8-E88E-4083-9A70-6825879A8767}"/>
          </ac:picMkLst>
        </pc:picChg>
      </pc:sldChg>
      <pc:sldChg chg="addSp delSp modSp modTransition modAnim">
        <pc:chgData name="Connor T Schmerfeld" userId="8148fd34-5d23-4a95-9de9-458e29972ccd" providerId="ADAL" clId="{91FB8AD4-9E2C-4773-AF6A-84F53A0FE8E2}" dt="2020-11-16T06:11:40.757" v="14"/>
        <pc:sldMkLst>
          <pc:docMk/>
          <pc:sldMk cId="0" sldId="262"/>
        </pc:sldMkLst>
        <pc:picChg chg="add del mod">
          <ac:chgData name="Connor T Schmerfeld" userId="8148fd34-5d23-4a95-9de9-458e29972ccd" providerId="ADAL" clId="{91FB8AD4-9E2C-4773-AF6A-84F53A0FE8E2}" dt="2020-11-16T06:10:46.628" v="13"/>
          <ac:picMkLst>
            <pc:docMk/>
            <pc:sldMk cId="0" sldId="262"/>
            <ac:picMk id="2" creationId="{28278913-AAEE-4950-B015-AA9DD02CD9F4}"/>
          </ac:picMkLst>
        </pc:picChg>
        <pc:picChg chg="add mod">
          <ac:chgData name="Connor T Schmerfeld" userId="8148fd34-5d23-4a95-9de9-458e29972ccd" providerId="ADAL" clId="{91FB8AD4-9E2C-4773-AF6A-84F53A0FE8E2}" dt="2020-11-16T06:11:40.757" v="14"/>
          <ac:picMkLst>
            <pc:docMk/>
            <pc:sldMk cId="0" sldId="262"/>
            <ac:picMk id="3" creationId="{61B76C77-55A1-43FA-BE68-72C5230BB5A3}"/>
          </ac:picMkLst>
        </pc:picChg>
      </pc:sldChg>
    </pc:docChg>
  </pc:docChgLst>
  <pc:docChgLst>
    <pc:chgData name="Hope Williams" userId="f551b58a-4553-4dcb-85d5-cd56d4c87c80" providerId="ADAL" clId="{80244263-6AB2-3D4F-A627-DE7E2742AB4E}"/>
    <pc:docChg chg="custSel modSld sldOrd">
      <pc:chgData name="Hope Williams" userId="f551b58a-4553-4dcb-85d5-cd56d4c87c80" providerId="ADAL" clId="{80244263-6AB2-3D4F-A627-DE7E2742AB4E}" dt="2020-11-16T05:59:57.546" v="7"/>
      <pc:docMkLst>
        <pc:docMk/>
      </pc:docMkLst>
      <pc:sldChg chg="addSp delSp modSp ord modTransition delAnim modAnim">
        <pc:chgData name="Hope Williams" userId="f551b58a-4553-4dcb-85d5-cd56d4c87c80" providerId="ADAL" clId="{80244263-6AB2-3D4F-A627-DE7E2742AB4E}" dt="2020-11-16T05:59:57.546" v="7"/>
        <pc:sldMkLst>
          <pc:docMk/>
          <pc:sldMk cId="0" sldId="265"/>
        </pc:sldMkLst>
        <pc:picChg chg="add del mod">
          <ac:chgData name="Hope Williams" userId="f551b58a-4553-4dcb-85d5-cd56d4c87c80" providerId="ADAL" clId="{80244263-6AB2-3D4F-A627-DE7E2742AB4E}" dt="2020-11-16T05:43:53.263" v="2"/>
          <ac:picMkLst>
            <pc:docMk/>
            <pc:sldMk cId="0" sldId="265"/>
            <ac:picMk id="2" creationId="{88417956-7911-9D47-82E0-130C20597162}"/>
          </ac:picMkLst>
        </pc:picChg>
        <pc:picChg chg="add del mod">
          <ac:chgData name="Hope Williams" userId="f551b58a-4553-4dcb-85d5-cd56d4c87c80" providerId="ADAL" clId="{80244263-6AB2-3D4F-A627-DE7E2742AB4E}" dt="2020-11-16T05:45:36.081" v="4" actId="478"/>
          <ac:picMkLst>
            <pc:docMk/>
            <pc:sldMk cId="0" sldId="265"/>
            <ac:picMk id="3" creationId="{C9AF7F1E-F819-6946-A275-1638B3489BE4}"/>
          </ac:picMkLst>
        </pc:picChg>
        <pc:picChg chg="add mod">
          <ac:chgData name="Hope Williams" userId="f551b58a-4553-4dcb-85d5-cd56d4c87c80" providerId="ADAL" clId="{80244263-6AB2-3D4F-A627-DE7E2742AB4E}" dt="2020-11-16T05:59:57.546" v="7"/>
          <ac:picMkLst>
            <pc:docMk/>
            <pc:sldMk cId="0" sldId="265"/>
            <ac:picMk id="4" creationId="{78858F7C-F5EA-7B44-9C7B-A004C59E5C60}"/>
          </ac:picMkLst>
        </pc:picChg>
      </pc:sldChg>
      <pc:sldChg chg="addSp modSp ord modTransition modAnim">
        <pc:chgData name="Hope Williams" userId="f551b58a-4553-4dcb-85d5-cd56d4c87c80" providerId="ADAL" clId="{80244263-6AB2-3D4F-A627-DE7E2742AB4E}" dt="2020-11-16T05:59:57.546" v="7"/>
        <pc:sldMkLst>
          <pc:docMk/>
          <pc:sldMk cId="0" sldId="266"/>
        </pc:sldMkLst>
        <pc:picChg chg="add mod">
          <ac:chgData name="Hope Williams" userId="f551b58a-4553-4dcb-85d5-cd56d4c87c80" providerId="ADAL" clId="{80244263-6AB2-3D4F-A627-DE7E2742AB4E}" dt="2020-11-16T05:59:57.546" v="7"/>
          <ac:picMkLst>
            <pc:docMk/>
            <pc:sldMk cId="0" sldId="266"/>
            <ac:picMk id="2" creationId="{CF30CC3F-253E-4A48-A8D1-35A2C09DF71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b2133e9a5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b2133e9a5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ab2133e9a5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ab2133e9a5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b2133e9a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ab2133e9a5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b2133e9a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b2133e9a5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b2133e9a5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b2133e9a5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ab2133e9a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ab2133e9a5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ab2133e9a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ab2133e9a5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ab2133e9a5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ab2133e9a5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ab2133e9a5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ab2133e9a5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ab2133e9a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ab2133e9a5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ab2133e9a5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ab2133e9a5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ctrTitle"/>
          </p:nvPr>
        </p:nvSpPr>
        <p:spPr>
          <a:xfrm>
            <a:off x="1004150" y="1847371"/>
            <a:ext cx="7136700" cy="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0">
              <a:solidFill>
                <a:srgbClr val="002F4A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Presentation</a:t>
            </a:r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2137225" y="2850054"/>
            <a:ext cx="4870500" cy="11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26B73"/>
                </a:solidFill>
                <a:latin typeface="Roboto"/>
                <a:ea typeface="Roboto"/>
                <a:cs typeface="Roboto"/>
                <a:sym typeface="Roboto"/>
              </a:rPr>
              <a:t>Husain Aldawood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26B73"/>
                </a:solidFill>
                <a:latin typeface="Roboto"/>
                <a:ea typeface="Roboto"/>
                <a:cs typeface="Roboto"/>
                <a:sym typeface="Roboto"/>
              </a:rPr>
              <a:t>Connor Schmerfeld</a:t>
            </a:r>
            <a:endParaRPr sz="1600">
              <a:solidFill>
                <a:srgbClr val="626B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26B73"/>
                </a:solidFill>
                <a:latin typeface="Roboto"/>
                <a:ea typeface="Roboto"/>
                <a:cs typeface="Roboto"/>
                <a:sym typeface="Roboto"/>
              </a:rPr>
              <a:t>Hope Williams</a:t>
            </a:r>
            <a:endParaRPr sz="1600">
              <a:solidFill>
                <a:srgbClr val="626B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26B73"/>
                </a:solidFill>
                <a:latin typeface="Roboto"/>
                <a:ea typeface="Roboto"/>
                <a:cs typeface="Roboto"/>
                <a:sym typeface="Roboto"/>
              </a:rPr>
              <a:t>Shi Zhang</a:t>
            </a:r>
            <a:endParaRPr sz="1600">
              <a:solidFill>
                <a:srgbClr val="626B7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xfrm>
            <a:off x="7893601" y="4663225"/>
            <a:ext cx="1127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Team-</a:t>
            </a:r>
            <a:fld id="{00000000-1234-1234-1234-123412341234}" type="slidenum"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1</a:t>
            </a:fld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11/15/2020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Malawi-20F03</a:t>
            </a: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3"/>
          <p:cNvSpPr txBox="1"/>
          <p:nvPr/>
        </p:nvSpPr>
        <p:spPr>
          <a:xfrm>
            <a:off x="1004150" y="291700"/>
            <a:ext cx="70854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2F4A"/>
                </a:solidFill>
                <a:latin typeface="Merriweather"/>
                <a:ea typeface="Merriweather"/>
                <a:cs typeface="Merriweather"/>
                <a:sym typeface="Merriweather"/>
              </a:rPr>
              <a:t>Malawi Compost Transporter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C24D7A-DA9B-4B55-906F-6A88391FE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08"/>
    </mc:Choice>
    <mc:Fallback>
      <p:transition spd="slow" advTm="15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Procedures</a:t>
            </a:r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Tests you will do to prove that:</a:t>
            </a:r>
            <a:endParaRPr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The engineering requirements are met?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The system works as a whole?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Each subsystem will work?</a:t>
            </a:r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ldNum" idx="12"/>
          </p:nvPr>
        </p:nvSpPr>
        <p:spPr>
          <a:xfrm>
            <a:off x="7882092" y="4663225"/>
            <a:ext cx="11391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Shi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- </a:t>
            </a:r>
            <a:fld id="{00000000-1234-1234-1234-123412341234}" type="slidenum">
              <a:rPr lang="en">
                <a:latin typeface="Roboto"/>
                <a:ea typeface="Roboto"/>
                <a:cs typeface="Roboto"/>
                <a:sym typeface="Roboto"/>
              </a:rPr>
              <a:t>10</a:t>
            </a:fld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11/15/2020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Malawi-20F03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ensure the engineering requirements are met, we will</a:t>
            </a:r>
            <a:endParaRPr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Capacity/Weight Testing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Power Testing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FD5C9C03-0EE2-114D-AF72-D012301DF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37"/>
    </mc:Choice>
    <mc:Fallback>
      <p:transition spd="slow" advTm="53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Procedures Continued</a:t>
            </a:r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ensure the system works as a whole, we will</a:t>
            </a:r>
            <a:endParaRPr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Conducting Real-world Tests</a:t>
            </a:r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ensure each subsystem will work, we will</a:t>
            </a:r>
            <a:endParaRPr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Motor and tires: Power Testing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Dumping Mechanism:  Weight Testing</a:t>
            </a:r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sldNum" idx="12"/>
          </p:nvPr>
        </p:nvSpPr>
        <p:spPr>
          <a:xfrm>
            <a:off x="7962643" y="4663225"/>
            <a:ext cx="1058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Shi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- </a:t>
            </a:r>
            <a:fld id="{00000000-1234-1234-1234-123412341234}" type="slidenum">
              <a:rPr lang="en">
                <a:latin typeface="Roboto"/>
                <a:ea typeface="Roboto"/>
                <a:cs typeface="Roboto"/>
                <a:sym typeface="Roboto"/>
              </a:rPr>
              <a:t>11</a:t>
            </a:fld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11/15/2020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Malawi-20F03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936F01BC-3820-7A41-9BCD-C651E5CCF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15"/>
    </mc:Choice>
    <mc:Fallback>
      <p:transition spd="slow" advTm="58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Team Malawi</a:t>
            </a:r>
            <a:endParaRPr sz="1600"/>
          </a:p>
        </p:txBody>
      </p:sp>
      <p:sp>
        <p:nvSpPr>
          <p:cNvPr id="159" name="Google Shape;159;p24"/>
          <p:cNvSpPr txBox="1">
            <a:spLocks noGrp="1"/>
          </p:cNvSpPr>
          <p:nvPr>
            <p:ph type="sldNum" idx="12"/>
          </p:nvPr>
        </p:nvSpPr>
        <p:spPr>
          <a:xfrm>
            <a:off x="7790040" y="4663225"/>
            <a:ext cx="1231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Team</a:t>
            </a:r>
            <a:r>
              <a:rPr lang="en" dirty="0">
                <a:latin typeface="Roboto"/>
                <a:ea typeface="Roboto"/>
                <a:cs typeface="Roboto"/>
                <a:sym typeface="Roboto"/>
              </a:rPr>
              <a:t>- </a:t>
            </a:r>
            <a:fld id="{00000000-1234-1234-1234-123412341234}" type="slidenum">
              <a:rPr lang="en">
                <a:latin typeface="Roboto"/>
                <a:ea typeface="Roboto"/>
                <a:cs typeface="Roboto"/>
                <a:sym typeface="Roboto"/>
              </a:rPr>
              <a:t>12</a:t>
            </a:fld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11/15/2020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Malawi-20F03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A13949-8292-4324-BEFA-E67D3438D5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09.90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57"/>
    </mc:Choice>
    <mc:Fallback>
      <p:transition spd="slow" advTm="16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346050" y="724200"/>
            <a:ext cx="4045200" cy="85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Description </a:t>
            </a:r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Initial Idea:</a:t>
            </a:r>
            <a:endParaRPr sz="1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</a:pPr>
            <a:r>
              <a:rPr lang="en"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Full truck</a:t>
            </a:r>
            <a:endParaRPr sz="1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</a:pPr>
            <a:r>
              <a:rPr lang="en"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Customized side-by-side</a:t>
            </a:r>
            <a:endParaRPr sz="1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</a:pPr>
            <a:r>
              <a:rPr lang="en"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One year isn’t enough time</a:t>
            </a:r>
            <a:endParaRPr sz="1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New Idea</a:t>
            </a:r>
            <a:endParaRPr sz="1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</a:pPr>
            <a:r>
              <a:rPr lang="en"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Simple model</a:t>
            </a:r>
            <a:endParaRPr sz="1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</a:pPr>
            <a:r>
              <a:rPr lang="en"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One aspect</a:t>
            </a:r>
            <a:endParaRPr sz="1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</a:pPr>
            <a:r>
              <a:rPr lang="en"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Manageable with given time</a:t>
            </a:r>
            <a:endParaRPr sz="1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</a:pPr>
            <a:r>
              <a:rPr lang="en" sz="16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Hand and electrically propelled</a:t>
            </a:r>
            <a:endParaRPr sz="16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xfrm>
            <a:off x="7778515" y="4663225"/>
            <a:ext cx="1242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Husain- </a:t>
            </a:r>
            <a:fld id="{00000000-1234-1234-1234-123412341234}" type="slidenum">
              <a:rPr lang="en">
                <a:latin typeface="Roboto"/>
                <a:ea typeface="Roboto"/>
                <a:cs typeface="Roboto"/>
                <a:sym typeface="Roboto"/>
              </a:rPr>
              <a:t>2</a:t>
            </a:fld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11/15/2020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Malawi-20F03</a:t>
            </a: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288525" y="1622225"/>
            <a:ext cx="4045200" cy="258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Goal: Build a machine that is capable of transporting compost from one place to another in a small village in Malawi.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Easy to use and easy to maintain.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This project was created in order to help a poor country complete an everyday task much easier.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Char char="●"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Client: Dr. McDonnell</a:t>
            </a:r>
            <a:endParaRPr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E205AD7-8D90-47B0-853B-5DCBA95D2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125"/>
    </mc:Choice>
    <mc:Fallback>
      <p:transition spd="slow" advTm="112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Customer Requirements </a:t>
            </a:r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7651963" y="4663225"/>
            <a:ext cx="1369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Husain- </a:t>
            </a:r>
            <a:fld id="{00000000-1234-1234-1234-123412341234}" type="slidenum">
              <a:rPr lang="en">
                <a:latin typeface="Roboto"/>
                <a:ea typeface="Roboto"/>
                <a:cs typeface="Roboto"/>
                <a:sym typeface="Roboto"/>
              </a:rPr>
              <a:t>3</a:t>
            </a:fld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11/15/2020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Malawi-20F03</a:t>
            </a:r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311700" y="115242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Arial"/>
                <a:ea typeface="Arial"/>
                <a:cs typeface="Arial"/>
                <a:sym typeface="Arial"/>
              </a:rPr>
              <a:t>Must Have:</a:t>
            </a:r>
            <a:endParaRPr sz="1800" b="1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Maintainable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Manufacturable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Durable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Lightweight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Easy to Operate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Maneuverable Size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Operable on Muddy Roads</a:t>
            </a:r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2"/>
          </p:nvPr>
        </p:nvSpPr>
        <p:spPr>
          <a:xfrm>
            <a:off x="4832400" y="115242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Arial"/>
                <a:ea typeface="Arial"/>
                <a:cs typeface="Arial"/>
                <a:sym typeface="Arial"/>
              </a:rPr>
              <a:t>Nice to Have: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Low Cost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Easy to Operate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High Capacity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Rechargeable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Reusable Materials Found in Malawi</a:t>
            </a:r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7AE02F-924C-4B75-A226-1F97D6674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77"/>
    </mc:Choice>
    <mc:Fallback>
      <p:transition spd="slow" advTm="62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Engineering Requirements</a:t>
            </a:r>
            <a:endParaRPr sz="4800"/>
          </a:p>
        </p:txBody>
      </p:sp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7824567" y="4663225"/>
            <a:ext cx="10782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Husain- </a:t>
            </a:r>
            <a:fld id="{00000000-1234-1234-1234-123412341234}" type="slidenum">
              <a:rPr lang="en">
                <a:latin typeface="Roboto"/>
                <a:ea typeface="Roboto"/>
                <a:cs typeface="Roboto"/>
                <a:sym typeface="Roboto"/>
              </a:rPr>
              <a:t>4</a:t>
            </a:fld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11/15/2020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Malawi-20F03</a:t>
            </a:r>
            <a:endParaRPr/>
          </a:p>
        </p:txBody>
      </p:sp>
      <p:sp>
        <p:nvSpPr>
          <p:cNvPr id="92" name="Google Shape;92;p16"/>
          <p:cNvSpPr txBox="1"/>
          <p:nvPr/>
        </p:nvSpPr>
        <p:spPr>
          <a:xfrm>
            <a:off x="989600" y="2571750"/>
            <a:ext cx="7364400" cy="25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" sz="2000">
                <a:solidFill>
                  <a:schemeClr val="lt1"/>
                </a:solidFill>
              </a:rPr>
              <a:t>Increase Power</a:t>
            </a:r>
            <a:endParaRPr sz="2000">
              <a:solidFill>
                <a:schemeClr val="lt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" sz="2000">
                <a:solidFill>
                  <a:schemeClr val="lt1"/>
                </a:solidFill>
              </a:rPr>
              <a:t>Small Dimensions</a:t>
            </a:r>
            <a:endParaRPr sz="2000">
              <a:solidFill>
                <a:schemeClr val="lt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" sz="2000">
                <a:solidFill>
                  <a:schemeClr val="lt1"/>
                </a:solidFill>
              </a:rPr>
              <a:t>Increase Waste Capacity</a:t>
            </a:r>
            <a:endParaRPr sz="2000">
              <a:solidFill>
                <a:schemeClr val="lt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" sz="2000">
                <a:solidFill>
                  <a:schemeClr val="lt1"/>
                </a:solidFill>
              </a:rPr>
              <a:t>Increase Battery Life</a:t>
            </a:r>
            <a:endParaRPr sz="2000">
              <a:solidFill>
                <a:schemeClr val="lt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" sz="2000">
                <a:solidFill>
                  <a:schemeClr val="lt1"/>
                </a:solidFill>
              </a:rPr>
              <a:t>Decrease Weight</a:t>
            </a:r>
            <a:endParaRPr sz="2000">
              <a:solidFill>
                <a:schemeClr val="lt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" sz="2000">
                <a:solidFill>
                  <a:schemeClr val="lt1"/>
                </a:solidFill>
              </a:rPr>
              <a:t>Decrease Manufacturing Cost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6993B3-90FC-4474-B693-30C6199C0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4686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54"/>
    </mc:Choice>
    <mc:Fallback>
      <p:transition spd="slow" advTm="36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CAD Model</a:t>
            </a:r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sldNum" idx="12"/>
          </p:nvPr>
        </p:nvSpPr>
        <p:spPr>
          <a:xfrm>
            <a:off x="7801540" y="4663225"/>
            <a:ext cx="12195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Connor- </a:t>
            </a:r>
            <a:fld id="{00000000-1234-1234-1234-123412341234}" type="slidenum">
              <a:rPr lang="en">
                <a:latin typeface="Roboto"/>
                <a:ea typeface="Roboto"/>
                <a:cs typeface="Roboto"/>
                <a:sym typeface="Roboto"/>
              </a:rPr>
              <a:t>5</a:t>
            </a:fld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11/15/2020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Malawi-20F03</a:t>
            </a:r>
            <a:endParaRPr/>
          </a:p>
        </p:txBody>
      </p:sp>
      <p:sp>
        <p:nvSpPr>
          <p:cNvPr id="99" name="Google Shape;99;p17"/>
          <p:cNvSpPr txBox="1"/>
          <p:nvPr/>
        </p:nvSpPr>
        <p:spPr>
          <a:xfrm>
            <a:off x="3118325" y="4476100"/>
            <a:ext cx="3567000" cy="2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Figure 1: Current CAD Model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5700" y="1702850"/>
            <a:ext cx="4772575" cy="277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E15E781-BEB6-4151-BC39-D238B82C4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94"/>
    </mc:Choice>
    <mc:Fallback>
      <p:transition spd="slow" advTm="18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265500" y="724200"/>
            <a:ext cx="4045200" cy="89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Description</a:t>
            </a:r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7847566" y="4663225"/>
            <a:ext cx="117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Connor- </a:t>
            </a:r>
            <a:fld id="{00000000-1234-1234-1234-123412341234}" type="slidenum">
              <a:rPr lang="en">
                <a:latin typeface="Roboto"/>
                <a:ea typeface="Roboto"/>
                <a:cs typeface="Roboto"/>
                <a:sym typeface="Roboto"/>
              </a:rPr>
              <a:t>6</a:t>
            </a:fld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11/15/2020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Malawi-20F03</a:t>
            </a:r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1"/>
          </p:nvPr>
        </p:nvSpPr>
        <p:spPr>
          <a:xfrm>
            <a:off x="265500" y="1621500"/>
            <a:ext cx="4306500" cy="324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DC Motor, Lithium Batteries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Hydraulic Jack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Removable Wall, Hinges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Puncture-Resistant Tires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2"/>
          </p:nvPr>
        </p:nvSpPr>
        <p:spPr>
          <a:xfrm>
            <a:off x="4880300" y="93142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Carriage to Hold Parts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Dovetail Design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Foam-Filled Tires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3F48F8-E88E-4083-9A70-6825879A8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49"/>
    </mc:Choice>
    <mc:Fallback>
      <p:transition spd="slow" advTm="68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Validation </a:t>
            </a:r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Sturdy Frame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Not Complicated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Easy to Access/Cheap to Replace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Tests and Proof-of-Concept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7594412" y="4569025"/>
            <a:ext cx="14268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Connor- </a:t>
            </a:r>
            <a:fld id="{00000000-1234-1234-1234-123412341234}" type="slidenum">
              <a:rPr lang="en">
                <a:latin typeface="Roboto"/>
                <a:ea typeface="Roboto"/>
                <a:cs typeface="Roboto"/>
                <a:sym typeface="Roboto"/>
              </a:rPr>
              <a:t>7</a:t>
            </a:fld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11/15/2020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Malawi-20F03</a:t>
            </a:r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83175" y="2304863"/>
            <a:ext cx="4019550" cy="189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4683000" y="4243525"/>
            <a:ext cx="2619900" cy="3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Figure 3: CAD Design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24695" y="669245"/>
            <a:ext cx="1999475" cy="105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/>
        </p:nvSpPr>
        <p:spPr>
          <a:xfrm>
            <a:off x="4773238" y="1657775"/>
            <a:ext cx="21024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Figure 2: 80/20 Profile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1B76C77-55A1-43FA-BE68-72C5230BB5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58"/>
    </mc:Choice>
    <mc:Fallback>
      <p:transition spd="slow" advTm="47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Plan- Bill of Materials</a:t>
            </a:r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sldNum" idx="12"/>
          </p:nvPr>
        </p:nvSpPr>
        <p:spPr>
          <a:xfrm>
            <a:off x="7951149" y="4740775"/>
            <a:ext cx="1070100" cy="3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Hope</a:t>
            </a: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  <a:fld id="{00000000-1234-1234-1234-123412341234}" type="slidenum"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8</a:t>
            </a:fld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11/15/2020</a:t>
            </a:r>
            <a:endParaRPr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Malawi-20F03</a:t>
            </a:r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Sized Model Estimated Total Cost: </a:t>
            </a:r>
            <a:r>
              <a:rPr lang="en" b="1"/>
              <a:t>$1222.63</a:t>
            </a:r>
            <a:r>
              <a:rPr lang="en"/>
              <a:t> (no tax)</a:t>
            </a:r>
            <a:endParaRPr/>
          </a:p>
        </p:txBody>
      </p:sp>
      <p:sp>
        <p:nvSpPr>
          <p:cNvPr id="143" name="Google Shape;143;p22"/>
          <p:cNvSpPr txBox="1"/>
          <p:nvPr/>
        </p:nvSpPr>
        <p:spPr>
          <a:xfrm>
            <a:off x="6167600" y="4611475"/>
            <a:ext cx="1714500" cy="1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Open Sans"/>
                <a:ea typeface="Open Sans"/>
                <a:cs typeface="Open Sans"/>
                <a:sym typeface="Open Sans"/>
              </a:rPr>
              <a:t>Figure 2: Bill of Materials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0650" y="103201"/>
            <a:ext cx="4045199" cy="45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8858F7C-F5EA-7B44-9C7B-A004C59E5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87"/>
    </mc:Choice>
    <mc:Fallback>
      <p:transition spd="slow" advTm="4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 2021 Project Plan - Gantt Chart</a:t>
            </a:r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1"/>
          </p:nvPr>
        </p:nvSpPr>
        <p:spPr>
          <a:xfrm>
            <a:off x="3709500" y="4568875"/>
            <a:ext cx="1725000" cy="3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/>
              <a:t>Figure 3: Gantt Chart</a:t>
            </a:r>
            <a:endParaRPr sz="1100"/>
          </a:p>
        </p:txBody>
      </p:sp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7962643" y="4663225"/>
            <a:ext cx="10584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Hope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- </a:t>
            </a:r>
            <a:fld id="{00000000-1234-1234-1234-123412341234}" type="slidenum">
              <a:rPr lang="en">
                <a:latin typeface="Roboto"/>
                <a:ea typeface="Roboto"/>
                <a:cs typeface="Roboto"/>
                <a:sym typeface="Roboto"/>
              </a:rPr>
              <a:t>9</a:t>
            </a:fld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11/15/2020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Malawi-20F03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713" y="1099125"/>
            <a:ext cx="8888572" cy="3388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30CC3F-253E-4A48-A8D1-35A2C09DF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42"/>
    </mc:Choice>
    <mc:Fallback>
      <p:transition spd="slow" advTm="88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373</Words>
  <Application>Microsoft Office PowerPoint</Application>
  <PresentationFormat>On-screen Show (16:9)</PresentationFormat>
  <Paragraphs>119</Paragraphs>
  <Slides>12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Merriweather</vt:lpstr>
      <vt:lpstr>Open Sans</vt:lpstr>
      <vt:lpstr>PT Sans Narrow</vt:lpstr>
      <vt:lpstr>Roboto</vt:lpstr>
      <vt:lpstr>Tropic</vt:lpstr>
      <vt:lpstr>   Final Presentation</vt:lpstr>
      <vt:lpstr>Project Description </vt:lpstr>
      <vt:lpstr>Customer Requirements </vt:lpstr>
      <vt:lpstr>Engineering Requirements</vt:lpstr>
      <vt:lpstr>Current CAD Model</vt:lpstr>
      <vt:lpstr>Design Description</vt:lpstr>
      <vt:lpstr>Design Validation </vt:lpstr>
      <vt:lpstr>Project Plan- Bill of Materials</vt:lpstr>
      <vt:lpstr>Spring 2021 Project Plan - Gantt Chart</vt:lpstr>
      <vt:lpstr>Testing Procedures</vt:lpstr>
      <vt:lpstr>Testing Procedures Continued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Presentation</dc:title>
  <dc:creator>Husain Aldawood</dc:creator>
  <cp:lastModifiedBy>Husain Ghazi Aldawood</cp:lastModifiedBy>
  <cp:revision>1</cp:revision>
  <dcterms:modified xsi:type="dcterms:W3CDTF">2020-11-16T06:25:08Z</dcterms:modified>
</cp:coreProperties>
</file>